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oboto" panose="02000000000000000000" pitchFamily="2" charset="0"/>
      <p:regular r:id="rId10"/>
    </p:embeddedFont>
    <p:embeddedFont>
      <p:font typeface="Roboto Slab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57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658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Travel Destination Planner</a:t>
            </a:r>
            <a:endParaRPr lang="en-US" sz="6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40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Problem: Too Many Choices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817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travel tools assume you know your destination. But what if you don't?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462695"/>
            <a:ext cx="3664744" cy="2085142"/>
          </a:xfrm>
          <a:prstGeom prst="roundRect">
            <a:avLst>
              <a:gd name="adj" fmla="val 7017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3462695"/>
            <a:ext cx="121920" cy="20851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42524" y="3719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Destination Overload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42524" y="4210407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overwhelmed by endless options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3462695"/>
            <a:ext cx="3664863" cy="2085142"/>
          </a:xfrm>
          <a:prstGeom prst="roundRect">
            <a:avLst>
              <a:gd name="adj" fmla="val 7017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868" y="3462695"/>
            <a:ext cx="121920" cy="20851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34082" y="3719989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Personalization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034082" y="4564737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intelligent suggestions based on unique needs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774650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5774650"/>
            <a:ext cx="121920" cy="173081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42524" y="6031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Itinerary Planners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142524" y="6522363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Tons of itinerary planners exist, but what if you don't have the destination?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9533215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Solution: Intelligent Destination Discovery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AI-powered planner simplifies travel decision-making by suggesting the </a:t>
            </a: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 most suitable destination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2" y="2054185"/>
            <a:ext cx="6488311" cy="561661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6537" y="2054185"/>
            <a:ext cx="6488311" cy="1079659"/>
          </a:xfrm>
          <a:prstGeom prst="roundRect">
            <a:avLst>
              <a:gd name="adj" fmla="val 2434"/>
            </a:avLst>
          </a:prstGeom>
          <a:solidFill>
            <a:srgbClr val="3F4652"/>
          </a:solidFill>
          <a:ln/>
        </p:spPr>
      </p:sp>
      <p:sp>
        <p:nvSpPr>
          <p:cNvPr id="6" name="Text 3"/>
          <p:cNvSpPr/>
          <p:nvPr/>
        </p:nvSpPr>
        <p:spPr>
          <a:xfrm>
            <a:off x="7711678" y="2229326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Inputs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11678" y="2678311"/>
            <a:ext cx="613802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Budget, month, group, purpose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536537" y="3308985"/>
            <a:ext cx="6488311" cy="1079659"/>
          </a:xfrm>
          <a:prstGeom prst="roundRect">
            <a:avLst>
              <a:gd name="adj" fmla="val 2434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7711678" y="3484126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Rule-Based Logic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11678" y="3933111"/>
            <a:ext cx="613802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matching and scoring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536537" y="4563785"/>
            <a:ext cx="6488311" cy="1079659"/>
          </a:xfrm>
          <a:prstGeom prst="roundRect">
            <a:avLst>
              <a:gd name="adj" fmla="val 2434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7711678" y="4738926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Suitable Choices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11678" y="5187910"/>
            <a:ext cx="613802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Choices which are not perfect but the closest ones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5568" y="1388347"/>
            <a:ext cx="8030408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It Works: Seamless Process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67" y="3020931"/>
            <a:ext cx="3132177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5713" y="3852266"/>
            <a:ext cx="2711887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1: Input Preferences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5713" y="4635102"/>
            <a:ext cx="2711887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provides budget, group type, travel month, purpose.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91" y="2990928"/>
            <a:ext cx="3132177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8036" y="3831629"/>
            <a:ext cx="2711887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2: Apply Rules &amp; Score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288036" y="4614464"/>
            <a:ext cx="2711887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uses rule-based logic to score potential destinations.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13" y="2960131"/>
            <a:ext cx="3132177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0358" y="3871951"/>
            <a:ext cx="262735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3: Filter &amp; Rank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30358" y="4326413"/>
            <a:ext cx="2711887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Destinations are filtered and ranked by weighted scores.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45" y="2971800"/>
            <a:ext cx="3132296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972681" y="3707763"/>
            <a:ext cx="271200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4: Output Destination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972681" y="4466985"/>
            <a:ext cx="2712006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suitable destination with key highlights is presented.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3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6585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00519"/>
            <a:ext cx="29433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Weight-based Scoring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90938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Optimal matches every time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06585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200519"/>
            <a:ext cx="2946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Compare Destinations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690938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Side-by-side analysis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06585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200519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Month-based Suggestions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045268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optimal/avoid months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514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109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Budget Filtering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600224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Stays within your price range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75146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109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Quick Decision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600224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Confidently choose, fast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995" y="4975146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528459" y="5109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Fallback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0528459" y="5600224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even partial matches in case of fallback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283" y="430768"/>
            <a:ext cx="5131713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 the Hood: Tech Stack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548283" y="1566386"/>
            <a:ext cx="6575822" cy="1223010"/>
          </a:xfrm>
          <a:prstGeom prst="roundRect">
            <a:avLst>
              <a:gd name="adj" fmla="val 8972"/>
            </a:avLst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3" y="1543526"/>
            <a:ext cx="6575822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224" y="1331476"/>
            <a:ext cx="469940" cy="4699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42194" y="1448991"/>
            <a:ext cx="188000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727710" y="1957983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Language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27710" y="2359343"/>
            <a:ext cx="621696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for robust development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48283" y="3180874"/>
            <a:ext cx="6575822" cy="1223010"/>
          </a:xfrm>
          <a:prstGeom prst="roundRect">
            <a:avLst>
              <a:gd name="adj" fmla="val 8972"/>
            </a:avLst>
          </a:prstGeom>
          <a:solidFill>
            <a:srgbClr val="202733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3" y="3158014"/>
            <a:ext cx="6575822" cy="914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224" y="2945963"/>
            <a:ext cx="469940" cy="4699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742194" y="3063478"/>
            <a:ext cx="188000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727710" y="3572470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Rule-Based Filtering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727710" y="3973830"/>
            <a:ext cx="621696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Dictionaries and weighted scoring for precision</a:t>
            </a:r>
            <a:endParaRPr lang="en-US" sz="1200" dirty="0"/>
          </a:p>
        </p:txBody>
      </p:sp>
      <p:sp>
        <p:nvSpPr>
          <p:cNvPr id="15" name="Shape 9"/>
          <p:cNvSpPr/>
          <p:nvPr/>
        </p:nvSpPr>
        <p:spPr>
          <a:xfrm>
            <a:off x="548283" y="4795361"/>
            <a:ext cx="6575822" cy="1223010"/>
          </a:xfrm>
          <a:prstGeom prst="roundRect">
            <a:avLst>
              <a:gd name="adj" fmla="val 8972"/>
            </a:avLst>
          </a:prstGeom>
          <a:solidFill>
            <a:srgbClr val="202733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3" y="4772501"/>
            <a:ext cx="6575822" cy="914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224" y="4560451"/>
            <a:ext cx="469940" cy="46994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742194" y="4677966"/>
            <a:ext cx="188000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450" dirty="0"/>
          </a:p>
        </p:txBody>
      </p:sp>
      <p:sp>
        <p:nvSpPr>
          <p:cNvPr id="19" name="Text 11"/>
          <p:cNvSpPr/>
          <p:nvPr/>
        </p:nvSpPr>
        <p:spPr>
          <a:xfrm>
            <a:off x="727710" y="5186958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727710" y="5588318"/>
            <a:ext cx="621696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Console-based (with potential for web UI)</a:t>
            </a:r>
            <a:endParaRPr lang="en-US" sz="1200" dirty="0"/>
          </a:p>
        </p:txBody>
      </p:sp>
      <p:sp>
        <p:nvSpPr>
          <p:cNvPr id="21" name="Shape 13"/>
          <p:cNvSpPr/>
          <p:nvPr/>
        </p:nvSpPr>
        <p:spPr>
          <a:xfrm>
            <a:off x="548283" y="6409849"/>
            <a:ext cx="6575822" cy="1223010"/>
          </a:xfrm>
          <a:prstGeom prst="roundRect">
            <a:avLst>
              <a:gd name="adj" fmla="val 8972"/>
            </a:avLst>
          </a:prstGeom>
          <a:solidFill>
            <a:srgbClr val="202733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3" y="6386989"/>
            <a:ext cx="6575822" cy="9144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224" y="6174938"/>
            <a:ext cx="469940" cy="469940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742194" y="6292453"/>
            <a:ext cx="188000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450" dirty="0"/>
          </a:p>
        </p:txBody>
      </p:sp>
      <p:sp>
        <p:nvSpPr>
          <p:cNvPr id="25" name="Text 15"/>
          <p:cNvSpPr/>
          <p:nvPr/>
        </p:nvSpPr>
        <p:spPr>
          <a:xfrm>
            <a:off x="727710" y="6801445"/>
            <a:ext cx="196381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External ML/APIs</a:t>
            </a:r>
            <a:endParaRPr lang="en-US" sz="1500" dirty="0"/>
          </a:p>
        </p:txBody>
      </p:sp>
      <p:sp>
        <p:nvSpPr>
          <p:cNvPr id="26" name="Text 16"/>
          <p:cNvSpPr/>
          <p:nvPr/>
        </p:nvSpPr>
        <p:spPr>
          <a:xfrm>
            <a:off x="727710" y="7202805"/>
            <a:ext cx="621696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Self-contained, efficient processing</a:t>
            </a:r>
            <a:endParaRPr lang="en-US" sz="12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915" y="1331476"/>
            <a:ext cx="6575822" cy="65758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3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7229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Presented By Akshat Gohil - 53003230068</a:t>
            </a:r>
            <a:endParaRPr lang="en-US" sz="3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272</Words>
  <Application>Microsoft Office PowerPoint</Application>
  <PresentationFormat>Custom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Akshat Gohil</cp:lastModifiedBy>
  <cp:revision>2</cp:revision>
  <dcterms:created xsi:type="dcterms:W3CDTF">2025-08-16T17:36:17Z</dcterms:created>
  <dcterms:modified xsi:type="dcterms:W3CDTF">2025-08-16T17:38:29Z</dcterms:modified>
</cp:coreProperties>
</file>